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152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D727A-A74F-4D65-8EBF-A90D900C1618}" type="datetimeFigureOut">
              <a:rPr lang="pt-BR" smtClean="0"/>
              <a:t>08/03/2017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F4ABF-2988-436F-B74E-3B2269B56D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1145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7C9B-2954-4A7F-8114-A084BA886DDA}" type="datetime1">
              <a:rPr lang="pt-BR" smtClean="0"/>
              <a:t>08/03/2017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Empreendedorismo - Prof. Benê - 8º ano - Aula 8-março-2017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9E18-99CB-4FC2-BE1F-67FE6BF718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4482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6A22D-3450-4CEF-AD85-CEE25E0F973B}" type="datetime1">
              <a:rPr lang="pt-BR" smtClean="0"/>
              <a:t>08/03/2017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Empreendedorismo - Prof. Benê - 8º ano - Aula 8-março-2017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9E18-99CB-4FC2-BE1F-67FE6BF718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1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CDAD7-1A16-4442-8F73-927F00FE62E1}" type="datetime1">
              <a:rPr lang="pt-BR" smtClean="0"/>
              <a:t>08/03/2017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Empreendedorismo - Prof. Benê - 8º ano - Aula 8-março-2017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9E18-99CB-4FC2-BE1F-67FE6BF718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2193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496E-04FD-4134-BFCE-515E65BC5C9C}" type="datetime1">
              <a:rPr lang="pt-BR" smtClean="0"/>
              <a:t>08/03/2017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Empreendedorismo - Prof. Benê - 8º ano - Aula 8-março-2017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9E18-99CB-4FC2-BE1F-67FE6BF718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626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3F323-F1BB-4844-8A7E-EBFC96ED52ED}" type="datetime1">
              <a:rPr lang="pt-BR" smtClean="0"/>
              <a:t>08/03/2017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Empreendedorismo - Prof. Benê - 8º ano - Aula 8-março-2017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9E18-99CB-4FC2-BE1F-67FE6BF718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259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ABA4-A939-41D3-B7AF-BE42ED5126FE}" type="datetime1">
              <a:rPr lang="pt-BR" smtClean="0"/>
              <a:t>08/03/2017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Empreendedorismo - Prof. Benê - 8º ano - Aula 8-março-2017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9E18-99CB-4FC2-BE1F-67FE6BF718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9927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09D30-DE94-4EAB-9359-2FF2B2FDFF1C}" type="datetime1">
              <a:rPr lang="pt-BR" smtClean="0"/>
              <a:t>08/03/2017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Empreendedorismo - Prof. Benê - 8º ano - Aula 8-março-2017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9E18-99CB-4FC2-BE1F-67FE6BF718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013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5581B-9786-4D5B-87DD-F6FEA8D8313D}" type="datetime1">
              <a:rPr lang="pt-BR" smtClean="0"/>
              <a:t>08/03/2017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Empreendedorismo - Prof. Benê - 8º ano - Aula 8-março-2017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9E18-99CB-4FC2-BE1F-67FE6BF718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05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34FD5-A4BA-4555-8A33-91C8A26F9265}" type="datetime1">
              <a:rPr lang="pt-BR" smtClean="0"/>
              <a:t>08/03/2017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Empreendedorismo - Prof. Benê - 8º ano - Aula 8-março-2017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9E18-99CB-4FC2-BE1F-67FE6BF718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83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079E-133B-4257-B470-92498590F884}" type="datetime1">
              <a:rPr lang="pt-BR" smtClean="0"/>
              <a:t>08/03/2017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Empreendedorismo - Prof. Benê - 8º ano - Aula 8-março-2017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9E18-99CB-4FC2-BE1F-67FE6BF718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652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0EC1-5B46-4B70-8E92-83E069BF2E3A}" type="datetime1">
              <a:rPr lang="pt-BR" smtClean="0"/>
              <a:t>08/03/2017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Empreendedorismo - Prof. Benê - 8º ano - Aula 8-março-2017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99E18-99CB-4FC2-BE1F-67FE6BF718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2882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FB667-25BB-4155-80A5-4CF553621BCF}" type="datetime1">
              <a:rPr lang="pt-BR" smtClean="0"/>
              <a:t>08/03/2017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Empreendedorismo - Prof. Benê - 8º ano - Aula 8-março-2017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99E18-99CB-4FC2-BE1F-67FE6BF718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7399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Aula 08/março/2017</a:t>
            </a: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2276872"/>
            <a:ext cx="9144000" cy="1752600"/>
          </a:xfrm>
        </p:spPr>
        <p:txBody>
          <a:bodyPr anchor="ctr">
            <a:normAutofit/>
          </a:bodyPr>
          <a:lstStyle/>
          <a:p>
            <a:r>
              <a:rPr lang="pt-BR" sz="52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que é empreender?</a:t>
            </a:r>
            <a:endParaRPr lang="pt-BR" sz="52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4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22252" y="149731"/>
            <a:ext cx="8892480" cy="480131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5400" b="1" dirty="0" smtClean="0"/>
              <a:t>Empreendedorismo, o que é?</a:t>
            </a:r>
          </a:p>
          <a:p>
            <a:endParaRPr lang="pt-BR" dirty="0"/>
          </a:p>
          <a:p>
            <a:endParaRPr lang="pt-BR" dirty="0" smtClean="0"/>
          </a:p>
          <a:p>
            <a:pPr algn="just"/>
            <a:r>
              <a:rPr lang="pt-BR" sz="2400" dirty="0" smtClean="0"/>
              <a:t>	Historicamente, empreendedorismo tem sido definido como uma maneira diferenciada de </a:t>
            </a:r>
            <a:r>
              <a:rPr lang="pt-BR" sz="2400" b="1" u="sng" dirty="0" smtClean="0"/>
              <a:t>alocação</a:t>
            </a:r>
            <a:r>
              <a:rPr lang="pt-BR" sz="2400" dirty="0" smtClean="0"/>
              <a:t> de recursos e otimização de processos organizacionais, sempre de forma criativa, visando à diminuição de custos e melhoria de resultados.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	Percebe-se ainda que o termo é constantemente relacionado à criação de novos negócios, geralmente micro e pequenas empresas. Por trás destes negócios estão indivíduos diferenciados, conhecidos por empreendedores.</a:t>
            </a:r>
            <a:endParaRPr lang="pt-BR" sz="2400" dirty="0"/>
          </a:p>
        </p:txBody>
      </p:sp>
      <p:sp>
        <p:nvSpPr>
          <p:cNvPr id="3" name="Texto Explicativo 1 2"/>
          <p:cNvSpPr/>
          <p:nvPr/>
        </p:nvSpPr>
        <p:spPr>
          <a:xfrm>
            <a:off x="31170" y="4931291"/>
            <a:ext cx="8983561" cy="1017989"/>
          </a:xfrm>
          <a:prstGeom prst="borderCallout1">
            <a:avLst>
              <a:gd name="adj1" fmla="val -4430"/>
              <a:gd name="adj2" fmla="val 49528"/>
              <a:gd name="adj3" fmla="val -14894"/>
              <a:gd name="adj4" fmla="val 4950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Alocação - destinação de verbas (para uma entidade ou fim específico); distribuição dos fatores de produção disponíveis, humanos e extra-humanos (entre firmas, indústrias empenhadas na produção de bens, serviços).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112096" cy="365125"/>
          </a:xfrm>
        </p:spPr>
        <p:txBody>
          <a:bodyPr/>
          <a:lstStyle/>
          <a:p>
            <a:r>
              <a:rPr lang="pt-BR" dirty="0" smtClean="0"/>
              <a:t>Empreendedorismo - Prof. Benê - 8º ano - Aula 8-março-2017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648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que é empreender?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5132" y="1196752"/>
            <a:ext cx="9118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Pode ser considerado como sinônimo do ato de abrir empresas?</a:t>
            </a:r>
            <a:endParaRPr lang="pt-B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12" y="2063742"/>
            <a:ext cx="8729576" cy="208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760168" cy="365125"/>
          </a:xfrm>
        </p:spPr>
        <p:txBody>
          <a:bodyPr/>
          <a:lstStyle/>
          <a:p>
            <a:r>
              <a:rPr lang="pt-BR" dirty="0" smtClean="0"/>
              <a:t>Empreendedorismo - Prof. Benê - 8º ano - Aula 8-março-2017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979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1796623"/>
            <a:ext cx="8568952" cy="120032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pt-B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 a identificação de novas oportunidades de negócio, independentemente dos recursos que se apresentam disponíveis ao empreendedor”</a:t>
            </a:r>
            <a:endParaRPr lang="pt-B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39552" y="3668831"/>
            <a:ext cx="8280920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pt-B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Empreendedorismo é uma maneira holística de pensar e de agir, sempre com obsessão por oportunidades, e balanceada por uma liderança”</a:t>
            </a:r>
            <a:endParaRPr lang="pt-B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18864" y="116632"/>
            <a:ext cx="8229600" cy="77809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 que é empreender?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328120" cy="365125"/>
          </a:xfrm>
        </p:spPr>
        <p:txBody>
          <a:bodyPr/>
          <a:lstStyle/>
          <a:p>
            <a:r>
              <a:rPr lang="pt-BR" dirty="0" smtClean="0"/>
              <a:t>Empreendedorismo - Prof. Benê - 8º ano - Aula 8-março-2017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11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6" y="479240"/>
            <a:ext cx="9096224" cy="521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47864" cy="64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040088" cy="365125"/>
          </a:xfrm>
        </p:spPr>
        <p:txBody>
          <a:bodyPr/>
          <a:lstStyle/>
          <a:p>
            <a:r>
              <a:rPr lang="pt-BR" dirty="0" smtClean="0"/>
              <a:t>Empreendedorismo - Prof. Benê - 8º ano - Aula 8-março-2017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981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576444"/>
            <a:ext cx="8856984" cy="6268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Aplicações do empreendedorismo</a:t>
            </a:r>
          </a:p>
          <a:p>
            <a:endParaRPr lang="pt-BR" dirty="0"/>
          </a:p>
          <a:p>
            <a:r>
              <a:rPr lang="pt-BR" sz="2800" dirty="0" smtClean="0"/>
              <a:t>O empreendedorismo aplica-se a uma variedade de organizações em seus vários estágios de desenvolvimento, como por exemplo: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pt-BR" sz="2800" dirty="0" smtClean="0"/>
              <a:t>Uma pequena empresa em início de desenvolvimento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pt-BR" sz="2800" dirty="0" smtClean="0"/>
              <a:t>Uma média empresa em fase de crescimento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pt-BR" sz="2800" dirty="0" smtClean="0"/>
              <a:t>Uma empresa familiar em fase de profissionalização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pt-BR" sz="2800" dirty="0" smtClean="0"/>
              <a:t>Uma ONG 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pt-BR" sz="2800" dirty="0" smtClean="0"/>
              <a:t>Em entidades e órgãos públicos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pt-BR" sz="2800" dirty="0" smtClean="0"/>
              <a:t>Em associações e cooperativas</a:t>
            </a: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pt-BR" sz="2800" dirty="0" smtClean="0"/>
              <a:t>Em empresas já estabelecidas, que buscam renovação e crescimento</a:t>
            </a:r>
            <a:endParaRPr lang="pt-BR" sz="2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47864" cy="64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112096" cy="365125"/>
          </a:xfrm>
        </p:spPr>
        <p:txBody>
          <a:bodyPr/>
          <a:lstStyle/>
          <a:p>
            <a:r>
              <a:rPr lang="pt-BR" dirty="0" smtClean="0"/>
              <a:t>Empreendedorismo - Prof. Benê - 8º ano - Aula 8-março-2017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206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55" y="3140968"/>
            <a:ext cx="9087553" cy="2703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23528" y="788511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que o empreendedorismo ocorra nas organizações haverá a necessidade de pessoas que o façam acontecer</a:t>
            </a:r>
            <a:endParaRPr lang="pt-B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47864" cy="64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 Explicativo 1 2"/>
          <p:cNvSpPr/>
          <p:nvPr/>
        </p:nvSpPr>
        <p:spPr>
          <a:xfrm>
            <a:off x="5004048" y="2221765"/>
            <a:ext cx="4093908" cy="648072"/>
          </a:xfrm>
          <a:prstGeom prst="borderCallout1">
            <a:avLst>
              <a:gd name="adj1" fmla="val 48335"/>
              <a:gd name="adj2" fmla="val -2579"/>
              <a:gd name="adj3" fmla="val -65007"/>
              <a:gd name="adj4" fmla="val -47904"/>
            </a:avLst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>
                <a:solidFill>
                  <a:schemeClr val="bg1"/>
                </a:solidFill>
              </a:rPr>
              <a:t>O empreendedor</a:t>
            </a:r>
            <a:endParaRPr lang="pt-BR" sz="3600" dirty="0">
              <a:solidFill>
                <a:schemeClr val="bg1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112096" cy="365125"/>
          </a:xfrm>
        </p:spPr>
        <p:txBody>
          <a:bodyPr/>
          <a:lstStyle/>
          <a:p>
            <a:r>
              <a:rPr lang="pt-BR" dirty="0" smtClean="0"/>
              <a:t>Empreendedorismo - Prof. Benê - 8º ano - Aula 8-março-2017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390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95362"/>
            <a:ext cx="9036496" cy="5597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47864" cy="64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256112" cy="365125"/>
          </a:xfrm>
        </p:spPr>
        <p:txBody>
          <a:bodyPr/>
          <a:lstStyle/>
          <a:p>
            <a:r>
              <a:rPr lang="pt-BR" dirty="0" smtClean="0"/>
              <a:t>Empreendedorismo - Prof. Benê - 8º ano - Aula 8-março-2017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745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47864" cy="64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323528" y="788511"/>
            <a:ext cx="8568952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Em qualquer definição de empreendedorismo encontram-se, pelo menos, os seguintes aspectos referentes ao empreendedor: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Iniciativa para criar/inovar;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Paixão pelo o que faz;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Utiliza os recursos disponíveis de forma criativa transformando o ambiente social e econômico onde vive;</a:t>
            </a: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B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Aceita assumir os riscos e a possibilidade de fracassar.</a:t>
            </a:r>
            <a:endParaRPr lang="pt-B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4832176" cy="365125"/>
          </a:xfrm>
        </p:spPr>
        <p:txBody>
          <a:bodyPr/>
          <a:lstStyle/>
          <a:p>
            <a:r>
              <a:rPr lang="pt-BR" dirty="0" smtClean="0"/>
              <a:t>Empreendedorismo - Prof. Benê - 8º ano - Aula 8-março-2017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35897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335</Words>
  <Application>Microsoft Office PowerPoint</Application>
  <PresentationFormat>Apresentação na tela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Aula 08/março/2017</vt:lpstr>
      <vt:lpstr>Apresentação do PowerPoint</vt:lpstr>
      <vt:lpstr>O que é empreender?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Bene</dc:creator>
  <cp:lastModifiedBy>Zeca</cp:lastModifiedBy>
  <cp:revision>8</cp:revision>
  <dcterms:created xsi:type="dcterms:W3CDTF">2017-03-08T00:31:15Z</dcterms:created>
  <dcterms:modified xsi:type="dcterms:W3CDTF">2017-03-08T17:13:55Z</dcterms:modified>
</cp:coreProperties>
</file>